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60"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2D22C4-314A-1EC8-D514-F191813DBAF5}" v="1" dt="2020-02-16T14:37:28.429"/>
    <p1510:client id="{59B11A48-03D9-4040-9AF4-E97B065FFB47}" v="32" dt="2020-02-18T13:54:59.892"/>
    <p1510:client id="{5EB7C475-0253-467F-AE01-79A6FD8C0670}" v="2" dt="2020-02-16T14:35:31.642"/>
    <p1510:client id="{72279C2F-6110-476A-8BC7-E9C0A2D7EE50}" v="19" dt="2020-02-12T21:32:26.315"/>
    <p1510:client id="{9056C753-4558-4401-94DE-2E91DBECFDB6}" v="8" dt="2020-02-16T14:15:05.114"/>
    <p1510:client id="{CEE10D60-E64D-4F59-8573-C1C77397A127}" v="136" dt="2020-02-16T13:46:48.4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calle Cup" userId="S::p.cup@helicon.nl::acdf420d-3d1b-463e-9173-44ff0cd1b36a" providerId="AD" clId="Web-{59B11A48-03D9-4040-9AF4-E97B065FFB47}"/>
    <pc:docChg chg="delSld modSld">
      <pc:chgData name="Pascalle Cup" userId="S::p.cup@helicon.nl::acdf420d-3d1b-463e-9173-44ff0cd1b36a" providerId="AD" clId="Web-{59B11A48-03D9-4040-9AF4-E97B065FFB47}" dt="2020-02-18T13:54:59.892" v="30"/>
      <pc:docMkLst>
        <pc:docMk/>
      </pc:docMkLst>
      <pc:sldChg chg="delSp modSp">
        <pc:chgData name="Pascalle Cup" userId="S::p.cup@helicon.nl::acdf420d-3d1b-463e-9173-44ff0cd1b36a" providerId="AD" clId="Web-{59B11A48-03D9-4040-9AF4-E97B065FFB47}" dt="2020-02-18T13:54:57.204" v="28" actId="20577"/>
        <pc:sldMkLst>
          <pc:docMk/>
          <pc:sldMk cId="2793297757" sldId="260"/>
        </pc:sldMkLst>
        <pc:spChg chg="mod">
          <ac:chgData name="Pascalle Cup" userId="S::p.cup@helicon.nl::acdf420d-3d1b-463e-9173-44ff0cd1b36a" providerId="AD" clId="Web-{59B11A48-03D9-4040-9AF4-E97B065FFB47}" dt="2020-02-18T13:54:17.439" v="22" actId="20577"/>
          <ac:spMkLst>
            <pc:docMk/>
            <pc:sldMk cId="2793297757" sldId="260"/>
            <ac:spMk id="4" creationId="{00000000-0000-0000-0000-000000000000}"/>
          </ac:spMkLst>
        </pc:spChg>
        <pc:spChg chg="mod">
          <ac:chgData name="Pascalle Cup" userId="S::p.cup@helicon.nl::acdf420d-3d1b-463e-9173-44ff0cd1b36a" providerId="AD" clId="Web-{59B11A48-03D9-4040-9AF4-E97B065FFB47}" dt="2020-02-18T13:54:57.204" v="28" actId="20577"/>
          <ac:spMkLst>
            <pc:docMk/>
            <pc:sldMk cId="2793297757" sldId="260"/>
            <ac:spMk id="7" creationId="{00000000-0000-0000-0000-000000000000}"/>
          </ac:spMkLst>
        </pc:spChg>
        <pc:spChg chg="del">
          <ac:chgData name="Pascalle Cup" userId="S::p.cup@helicon.nl::acdf420d-3d1b-463e-9173-44ff0cd1b36a" providerId="AD" clId="Web-{59B11A48-03D9-4040-9AF4-E97B065FFB47}" dt="2020-02-18T13:54:39.361" v="25"/>
          <ac:spMkLst>
            <pc:docMk/>
            <pc:sldMk cId="2793297757" sldId="260"/>
            <ac:spMk id="15" creationId="{1E2B9C49-2FCF-44A3-98FB-4435C3074202}"/>
          </ac:spMkLst>
        </pc:spChg>
      </pc:sldChg>
      <pc:sldChg chg="del">
        <pc:chgData name="Pascalle Cup" userId="S::p.cup@helicon.nl::acdf420d-3d1b-463e-9173-44ff0cd1b36a" providerId="AD" clId="Web-{59B11A48-03D9-4040-9AF4-E97B065FFB47}" dt="2020-02-18T13:54:59.892" v="30"/>
        <pc:sldMkLst>
          <pc:docMk/>
          <pc:sldMk cId="3489808070" sldId="261"/>
        </pc:sldMkLst>
      </pc:sldChg>
    </pc:docChg>
  </pc:docChgLst>
  <pc:docChgLst>
    <pc:chgData name="Pascalle Cup" userId="S::p.cup@helicon.nl::acdf420d-3d1b-463e-9173-44ff0cd1b36a" providerId="AD" clId="Web-{302D22C4-314A-1EC8-D514-F191813DBAF5}"/>
    <pc:docChg chg="addSld">
      <pc:chgData name="Pascalle Cup" userId="S::p.cup@helicon.nl::acdf420d-3d1b-463e-9173-44ff0cd1b36a" providerId="AD" clId="Web-{302D22C4-314A-1EC8-D514-F191813DBAF5}" dt="2020-02-16T14:37:28.429" v="0"/>
      <pc:docMkLst>
        <pc:docMk/>
      </pc:docMkLst>
      <pc:sldChg chg="add replId">
        <pc:chgData name="Pascalle Cup" userId="S::p.cup@helicon.nl::acdf420d-3d1b-463e-9173-44ff0cd1b36a" providerId="AD" clId="Web-{302D22C4-314A-1EC8-D514-F191813DBAF5}" dt="2020-02-16T14:37:28.429" v="0"/>
        <pc:sldMkLst>
          <pc:docMk/>
          <pc:sldMk cId="3489808070" sldId="261"/>
        </pc:sldMkLst>
      </pc:sldChg>
    </pc:docChg>
  </pc:docChgLst>
  <pc:docChgLst>
    <pc:chgData name="Pascalle Cup" userId="S::p.cup@helicon.nl::acdf420d-3d1b-463e-9173-44ff0cd1b36a" providerId="AD" clId="Web-{9056C753-4558-4401-94DE-2E91DBECFDB6}"/>
    <pc:docChg chg="modSld">
      <pc:chgData name="Pascalle Cup" userId="S::p.cup@helicon.nl::acdf420d-3d1b-463e-9173-44ff0cd1b36a" providerId="AD" clId="Web-{9056C753-4558-4401-94DE-2E91DBECFDB6}" dt="2020-02-16T14:15:05.114" v="7"/>
      <pc:docMkLst>
        <pc:docMk/>
      </pc:docMkLst>
      <pc:sldChg chg="delSp modSp">
        <pc:chgData name="Pascalle Cup" userId="S::p.cup@helicon.nl::acdf420d-3d1b-463e-9173-44ff0cd1b36a" providerId="AD" clId="Web-{9056C753-4558-4401-94DE-2E91DBECFDB6}" dt="2020-02-16T14:15:05.114" v="7"/>
        <pc:sldMkLst>
          <pc:docMk/>
          <pc:sldMk cId="2793297757" sldId="260"/>
        </pc:sldMkLst>
        <pc:spChg chg="mod">
          <ac:chgData name="Pascalle Cup" userId="S::p.cup@helicon.nl::acdf420d-3d1b-463e-9173-44ff0cd1b36a" providerId="AD" clId="Web-{9056C753-4558-4401-94DE-2E91DBECFDB6}" dt="2020-02-16T14:14:26.489" v="2" actId="20577"/>
          <ac:spMkLst>
            <pc:docMk/>
            <pc:sldMk cId="2793297757" sldId="260"/>
            <ac:spMk id="6" creationId="{00000000-0000-0000-0000-000000000000}"/>
          </ac:spMkLst>
        </pc:spChg>
        <pc:spChg chg="del mod">
          <ac:chgData name="Pascalle Cup" userId="S::p.cup@helicon.nl::acdf420d-3d1b-463e-9173-44ff0cd1b36a" providerId="AD" clId="Web-{9056C753-4558-4401-94DE-2E91DBECFDB6}" dt="2020-02-16T14:15:05.114" v="7"/>
          <ac:spMkLst>
            <pc:docMk/>
            <pc:sldMk cId="2793297757" sldId="260"/>
            <ac:spMk id="25" creationId="{00000000-0000-0000-0000-000000000000}"/>
          </ac:spMkLst>
        </pc:spChg>
      </pc:sldChg>
    </pc:docChg>
  </pc:docChgLst>
  <pc:docChgLst>
    <pc:chgData name="Pascalle Cup" userId="acdf420d-3d1b-463e-9173-44ff0cd1b36a" providerId="ADAL" clId="{72279C2F-6110-476A-8BC7-E9C0A2D7EE50}"/>
    <pc:docChg chg="custSel addSld delSld modSld">
      <pc:chgData name="Pascalle Cup" userId="acdf420d-3d1b-463e-9173-44ff0cd1b36a" providerId="ADAL" clId="{72279C2F-6110-476A-8BC7-E9C0A2D7EE50}" dt="2020-02-12T21:36:48.191" v="3056" actId="2696"/>
      <pc:docMkLst>
        <pc:docMk/>
      </pc:docMkLst>
      <pc:sldChg chg="addSp delSp modSp">
        <pc:chgData name="Pascalle Cup" userId="acdf420d-3d1b-463e-9173-44ff0cd1b36a" providerId="ADAL" clId="{72279C2F-6110-476A-8BC7-E9C0A2D7EE50}" dt="2020-02-12T21:23:30.740" v="1316" actId="20577"/>
        <pc:sldMkLst>
          <pc:docMk/>
          <pc:sldMk cId="2793297757" sldId="260"/>
        </pc:sldMkLst>
        <pc:spChg chg="add mod">
          <ac:chgData name="Pascalle Cup" userId="acdf420d-3d1b-463e-9173-44ff0cd1b36a" providerId="ADAL" clId="{72279C2F-6110-476A-8BC7-E9C0A2D7EE50}" dt="2020-02-12T21:10:59.867" v="210"/>
          <ac:spMkLst>
            <pc:docMk/>
            <pc:sldMk cId="2793297757" sldId="260"/>
            <ac:spMk id="3" creationId="{C9205448-7275-4D70-BD2C-9601EC203767}"/>
          </ac:spMkLst>
        </pc:spChg>
        <pc:spChg chg="mod">
          <ac:chgData name="Pascalle Cup" userId="acdf420d-3d1b-463e-9173-44ff0cd1b36a" providerId="ADAL" clId="{72279C2F-6110-476A-8BC7-E9C0A2D7EE50}" dt="2020-02-12T21:22:20.249" v="1285" actId="1076"/>
          <ac:spMkLst>
            <pc:docMk/>
            <pc:sldMk cId="2793297757" sldId="260"/>
            <ac:spMk id="4" creationId="{00000000-0000-0000-0000-000000000000}"/>
          </ac:spMkLst>
        </pc:spChg>
        <pc:spChg chg="mod">
          <ac:chgData name="Pascalle Cup" userId="acdf420d-3d1b-463e-9173-44ff0cd1b36a" providerId="ADAL" clId="{72279C2F-6110-476A-8BC7-E9C0A2D7EE50}" dt="2020-02-12T21:22:42.619" v="1303" actId="20577"/>
          <ac:spMkLst>
            <pc:docMk/>
            <pc:sldMk cId="2793297757" sldId="260"/>
            <ac:spMk id="5" creationId="{00000000-0000-0000-0000-000000000000}"/>
          </ac:spMkLst>
        </pc:spChg>
        <pc:spChg chg="mod">
          <ac:chgData name="Pascalle Cup" userId="acdf420d-3d1b-463e-9173-44ff0cd1b36a" providerId="ADAL" clId="{72279C2F-6110-476A-8BC7-E9C0A2D7EE50}" dt="2020-02-12T21:21:18.143" v="1231" actId="20577"/>
          <ac:spMkLst>
            <pc:docMk/>
            <pc:sldMk cId="2793297757" sldId="260"/>
            <ac:spMk id="6" creationId="{00000000-0000-0000-0000-000000000000}"/>
          </ac:spMkLst>
        </pc:spChg>
        <pc:spChg chg="mod">
          <ac:chgData name="Pascalle Cup" userId="acdf420d-3d1b-463e-9173-44ff0cd1b36a" providerId="ADAL" clId="{72279C2F-6110-476A-8BC7-E9C0A2D7EE50}" dt="2020-02-12T21:21:22.066" v="1232" actId="1076"/>
          <ac:spMkLst>
            <pc:docMk/>
            <pc:sldMk cId="2793297757" sldId="260"/>
            <ac:spMk id="7" creationId="{00000000-0000-0000-0000-000000000000}"/>
          </ac:spMkLst>
        </pc:spChg>
        <pc:spChg chg="mod">
          <ac:chgData name="Pascalle Cup" userId="acdf420d-3d1b-463e-9173-44ff0cd1b36a" providerId="ADAL" clId="{72279C2F-6110-476A-8BC7-E9C0A2D7EE50}" dt="2020-02-12T21:22:14.599" v="1283" actId="313"/>
          <ac:spMkLst>
            <pc:docMk/>
            <pc:sldMk cId="2793297757" sldId="260"/>
            <ac:spMk id="8" creationId="{00000000-0000-0000-0000-000000000000}"/>
          </ac:spMkLst>
        </pc:spChg>
        <pc:spChg chg="add">
          <ac:chgData name="Pascalle Cup" userId="acdf420d-3d1b-463e-9173-44ff0cd1b36a" providerId="ADAL" clId="{72279C2F-6110-476A-8BC7-E9C0A2D7EE50}" dt="2020-02-12T21:10:57.653" v="209"/>
          <ac:spMkLst>
            <pc:docMk/>
            <pc:sldMk cId="2793297757" sldId="260"/>
            <ac:spMk id="10" creationId="{9699695F-D735-449F-8D92-FD145EA9DCA1}"/>
          </ac:spMkLst>
        </pc:spChg>
        <pc:spChg chg="mod">
          <ac:chgData name="Pascalle Cup" userId="acdf420d-3d1b-463e-9173-44ff0cd1b36a" providerId="ADAL" clId="{72279C2F-6110-476A-8BC7-E9C0A2D7EE50}" dt="2020-02-12T21:23:30.740" v="1316" actId="20577"/>
          <ac:spMkLst>
            <pc:docMk/>
            <pc:sldMk cId="2793297757" sldId="260"/>
            <ac:spMk id="11" creationId="{00000000-0000-0000-0000-000000000000}"/>
          </ac:spMkLst>
        </pc:spChg>
        <pc:spChg chg="del">
          <ac:chgData name="Pascalle Cup" userId="acdf420d-3d1b-463e-9173-44ff0cd1b36a" providerId="ADAL" clId="{72279C2F-6110-476A-8BC7-E9C0A2D7EE50}" dt="2020-02-12T21:09:25.093" v="206" actId="478"/>
          <ac:spMkLst>
            <pc:docMk/>
            <pc:sldMk cId="2793297757" sldId="260"/>
            <ac:spMk id="13" creationId="{00000000-0000-0000-0000-000000000000}"/>
          </ac:spMkLst>
        </pc:spChg>
        <pc:spChg chg="add">
          <ac:chgData name="Pascalle Cup" userId="acdf420d-3d1b-463e-9173-44ff0cd1b36a" providerId="ADAL" clId="{72279C2F-6110-476A-8BC7-E9C0A2D7EE50}" dt="2020-02-12T21:11:02.114" v="211"/>
          <ac:spMkLst>
            <pc:docMk/>
            <pc:sldMk cId="2793297757" sldId="260"/>
            <ac:spMk id="15" creationId="{1E2B9C49-2FCF-44A3-98FB-4435C3074202}"/>
          </ac:spMkLst>
        </pc:spChg>
        <pc:spChg chg="add del">
          <ac:chgData name="Pascalle Cup" userId="acdf420d-3d1b-463e-9173-44ff0cd1b36a" providerId="ADAL" clId="{72279C2F-6110-476A-8BC7-E9C0A2D7EE50}" dt="2020-02-12T21:11:18.823" v="213"/>
          <ac:spMkLst>
            <pc:docMk/>
            <pc:sldMk cId="2793297757" sldId="260"/>
            <ac:spMk id="18" creationId="{2324304A-482E-4856-8A71-BCB2B3FCAE31}"/>
          </ac:spMkLst>
        </pc:spChg>
        <pc:spChg chg="add mod">
          <ac:chgData name="Pascalle Cup" userId="acdf420d-3d1b-463e-9173-44ff0cd1b36a" providerId="ADAL" clId="{72279C2F-6110-476A-8BC7-E9C0A2D7EE50}" dt="2020-02-12T21:21:48.762" v="1234" actId="1076"/>
          <ac:spMkLst>
            <pc:docMk/>
            <pc:sldMk cId="2793297757" sldId="260"/>
            <ac:spMk id="19" creationId="{609EE7B8-C439-4B9C-9C8F-D45345D8EF4F}"/>
          </ac:spMkLst>
        </pc:spChg>
        <pc:spChg chg="mod">
          <ac:chgData name="Pascalle Cup" userId="acdf420d-3d1b-463e-9173-44ff0cd1b36a" providerId="ADAL" clId="{72279C2F-6110-476A-8BC7-E9C0A2D7EE50}" dt="2020-02-12T21:08:26.436" v="179" actId="1076"/>
          <ac:spMkLst>
            <pc:docMk/>
            <pc:sldMk cId="2793297757" sldId="260"/>
            <ac:spMk id="25" creationId="{00000000-0000-0000-0000-000000000000}"/>
          </ac:spMkLst>
        </pc:spChg>
        <pc:picChg chg="mod">
          <ac:chgData name="Pascalle Cup" userId="acdf420d-3d1b-463e-9173-44ff0cd1b36a" providerId="ADAL" clId="{72279C2F-6110-476A-8BC7-E9C0A2D7EE50}" dt="2020-02-12T21:22:50.145" v="1305" actId="1076"/>
          <ac:picMkLst>
            <pc:docMk/>
            <pc:sldMk cId="2793297757" sldId="260"/>
            <ac:picMk id="9" creationId="{00000000-0000-0000-0000-000000000000}"/>
          </ac:picMkLst>
        </pc:picChg>
        <pc:picChg chg="mod">
          <ac:chgData name="Pascalle Cup" userId="acdf420d-3d1b-463e-9173-44ff0cd1b36a" providerId="ADAL" clId="{72279C2F-6110-476A-8BC7-E9C0A2D7EE50}" dt="2020-02-12T21:22:48.139" v="1304" actId="1076"/>
          <ac:picMkLst>
            <pc:docMk/>
            <pc:sldMk cId="2793297757" sldId="260"/>
            <ac:picMk id="12" creationId="{00000000-0000-0000-0000-000000000000}"/>
          </ac:picMkLst>
        </pc:picChg>
        <pc:picChg chg="mod">
          <ac:chgData name="Pascalle Cup" userId="acdf420d-3d1b-463e-9173-44ff0cd1b36a" providerId="ADAL" clId="{72279C2F-6110-476A-8BC7-E9C0A2D7EE50}" dt="2020-02-12T21:22:52.640" v="1306" actId="1076"/>
          <ac:picMkLst>
            <pc:docMk/>
            <pc:sldMk cId="2793297757" sldId="260"/>
            <ac:picMk id="14" creationId="{00000000-0000-0000-0000-000000000000}"/>
          </ac:picMkLst>
        </pc:picChg>
        <pc:picChg chg="mod">
          <ac:chgData name="Pascalle Cup" userId="acdf420d-3d1b-463e-9173-44ff0cd1b36a" providerId="ADAL" clId="{72279C2F-6110-476A-8BC7-E9C0A2D7EE50}" dt="2020-02-12T21:22:16.144" v="1284" actId="1076"/>
          <ac:picMkLst>
            <pc:docMk/>
            <pc:sldMk cId="2793297757" sldId="260"/>
            <ac:picMk id="1026" creationId="{00000000-0000-0000-0000-000000000000}"/>
          </ac:picMkLst>
        </pc:picChg>
      </pc:sldChg>
      <pc:sldChg chg="modSp add del">
        <pc:chgData name="Pascalle Cup" userId="acdf420d-3d1b-463e-9173-44ff0cd1b36a" providerId="ADAL" clId="{72279C2F-6110-476A-8BC7-E9C0A2D7EE50}" dt="2020-02-12T21:36:48.191" v="3056" actId="2696"/>
        <pc:sldMkLst>
          <pc:docMk/>
          <pc:sldMk cId="1949392386" sldId="261"/>
        </pc:sldMkLst>
        <pc:spChg chg="mod">
          <ac:chgData name="Pascalle Cup" userId="acdf420d-3d1b-463e-9173-44ff0cd1b36a" providerId="ADAL" clId="{72279C2F-6110-476A-8BC7-E9C0A2D7EE50}" dt="2020-02-12T21:24:23.344" v="1364" actId="6549"/>
          <ac:spMkLst>
            <pc:docMk/>
            <pc:sldMk cId="1949392386" sldId="261"/>
            <ac:spMk id="4" creationId="{00000000-0000-0000-0000-000000000000}"/>
          </ac:spMkLst>
        </pc:spChg>
        <pc:spChg chg="mod">
          <ac:chgData name="Pascalle Cup" userId="acdf420d-3d1b-463e-9173-44ff0cd1b36a" providerId="ADAL" clId="{72279C2F-6110-476A-8BC7-E9C0A2D7EE50}" dt="2020-02-12T21:28:00.897" v="2035" actId="1076"/>
          <ac:spMkLst>
            <pc:docMk/>
            <pc:sldMk cId="1949392386" sldId="261"/>
            <ac:spMk id="5" creationId="{00000000-0000-0000-0000-000000000000}"/>
          </ac:spMkLst>
        </pc:spChg>
        <pc:spChg chg="mod">
          <ac:chgData name="Pascalle Cup" userId="acdf420d-3d1b-463e-9173-44ff0cd1b36a" providerId="ADAL" clId="{72279C2F-6110-476A-8BC7-E9C0A2D7EE50}" dt="2020-02-12T21:32:19.546" v="2689" actId="1076"/>
          <ac:spMkLst>
            <pc:docMk/>
            <pc:sldMk cId="1949392386" sldId="261"/>
            <ac:spMk id="6" creationId="{00000000-0000-0000-0000-000000000000}"/>
          </ac:spMkLst>
        </pc:spChg>
        <pc:spChg chg="mod">
          <ac:chgData name="Pascalle Cup" userId="acdf420d-3d1b-463e-9173-44ff0cd1b36a" providerId="ADAL" clId="{72279C2F-6110-476A-8BC7-E9C0A2D7EE50}" dt="2020-02-12T21:35:05.196" v="3039" actId="20577"/>
          <ac:spMkLst>
            <pc:docMk/>
            <pc:sldMk cId="1949392386" sldId="261"/>
            <ac:spMk id="7" creationId="{00000000-0000-0000-0000-000000000000}"/>
          </ac:spMkLst>
        </pc:spChg>
        <pc:spChg chg="mod">
          <ac:chgData name="Pascalle Cup" userId="acdf420d-3d1b-463e-9173-44ff0cd1b36a" providerId="ADAL" clId="{72279C2F-6110-476A-8BC7-E9C0A2D7EE50}" dt="2020-02-12T21:36:27.595" v="3055" actId="20577"/>
          <ac:spMkLst>
            <pc:docMk/>
            <pc:sldMk cId="1949392386" sldId="261"/>
            <ac:spMk id="11" creationId="{00000000-0000-0000-0000-000000000000}"/>
          </ac:spMkLst>
        </pc:spChg>
        <pc:picChg chg="mod">
          <ac:chgData name="Pascalle Cup" userId="acdf420d-3d1b-463e-9173-44ff0cd1b36a" providerId="ADAL" clId="{72279C2F-6110-476A-8BC7-E9C0A2D7EE50}" dt="2020-02-12T21:32:21.098" v="2690" actId="1076"/>
          <ac:picMkLst>
            <pc:docMk/>
            <pc:sldMk cId="1949392386" sldId="261"/>
            <ac:picMk id="12" creationId="{00000000-0000-0000-0000-000000000000}"/>
          </ac:picMkLst>
        </pc:picChg>
        <pc:picChg chg="mod">
          <ac:chgData name="Pascalle Cup" userId="acdf420d-3d1b-463e-9173-44ff0cd1b36a" providerId="ADAL" clId="{72279C2F-6110-476A-8BC7-E9C0A2D7EE50}" dt="2020-02-12T21:32:22.530" v="2691" actId="1076"/>
          <ac:picMkLst>
            <pc:docMk/>
            <pc:sldMk cId="1949392386" sldId="261"/>
            <ac:picMk id="14" creationId="{00000000-0000-0000-0000-000000000000}"/>
          </ac:picMkLst>
        </pc:picChg>
        <pc:picChg chg="mod">
          <ac:chgData name="Pascalle Cup" userId="acdf420d-3d1b-463e-9173-44ff0cd1b36a" providerId="ADAL" clId="{72279C2F-6110-476A-8BC7-E9C0A2D7EE50}" dt="2020-02-12T21:35:08.466" v="3040" actId="1076"/>
          <ac:picMkLst>
            <pc:docMk/>
            <pc:sldMk cId="1949392386" sldId="261"/>
            <ac:picMk id="23" creationId="{00000000-0000-0000-0000-000000000000}"/>
          </ac:picMkLst>
        </pc:picChg>
      </pc:sldChg>
    </pc:docChg>
  </pc:docChgLst>
  <pc:docChgLst>
    <pc:chgData name="Pascalle Cup" userId="S::p.cup@helicon.nl::acdf420d-3d1b-463e-9173-44ff0cd1b36a" providerId="AD" clId="Web-{CEE10D60-E64D-4F59-8573-C1C77397A127}"/>
    <pc:docChg chg="modSld">
      <pc:chgData name="Pascalle Cup" userId="S::p.cup@helicon.nl::acdf420d-3d1b-463e-9173-44ff0cd1b36a" providerId="AD" clId="Web-{CEE10D60-E64D-4F59-8573-C1C77397A127}" dt="2020-02-16T13:46:48.453" v="135" actId="1076"/>
      <pc:docMkLst>
        <pc:docMk/>
      </pc:docMkLst>
      <pc:sldChg chg="modSp">
        <pc:chgData name="Pascalle Cup" userId="S::p.cup@helicon.nl::acdf420d-3d1b-463e-9173-44ff0cd1b36a" providerId="AD" clId="Web-{CEE10D60-E64D-4F59-8573-C1C77397A127}" dt="2020-02-16T13:46:48.453" v="135" actId="1076"/>
        <pc:sldMkLst>
          <pc:docMk/>
          <pc:sldMk cId="2793297757" sldId="260"/>
        </pc:sldMkLst>
        <pc:spChg chg="mod">
          <ac:chgData name="Pascalle Cup" userId="S::p.cup@helicon.nl::acdf420d-3d1b-463e-9173-44ff0cd1b36a" providerId="AD" clId="Web-{CEE10D60-E64D-4F59-8573-C1C77397A127}" dt="2020-02-16T13:46:44" v="132" actId="20577"/>
          <ac:spMkLst>
            <pc:docMk/>
            <pc:sldMk cId="2793297757" sldId="260"/>
            <ac:spMk id="6" creationId="{00000000-0000-0000-0000-000000000000}"/>
          </ac:spMkLst>
        </pc:spChg>
        <pc:spChg chg="mod">
          <ac:chgData name="Pascalle Cup" userId="S::p.cup@helicon.nl::acdf420d-3d1b-463e-9173-44ff0cd1b36a" providerId="AD" clId="Web-{CEE10D60-E64D-4F59-8573-C1C77397A127}" dt="2020-02-16T13:46:48.453" v="135" actId="1076"/>
          <ac:spMkLst>
            <pc:docMk/>
            <pc:sldMk cId="2793297757" sldId="260"/>
            <ac:spMk id="7" creationId="{00000000-0000-0000-0000-000000000000}"/>
          </ac:spMkLst>
        </pc:spChg>
      </pc:sldChg>
    </pc:docChg>
  </pc:docChgLst>
  <pc:docChgLst>
    <pc:chgData name="Pascalle Cup" userId="S::p.cup@helicon.nl::acdf420d-3d1b-463e-9173-44ff0cd1b36a" providerId="AD" clId="Web-{5EB7C475-0253-467F-AE01-79A6FD8C0670}"/>
    <pc:docChg chg="addSld delSld">
      <pc:chgData name="Pascalle Cup" userId="S::p.cup@helicon.nl::acdf420d-3d1b-463e-9173-44ff0cd1b36a" providerId="AD" clId="Web-{5EB7C475-0253-467F-AE01-79A6FD8C0670}" dt="2020-02-16T14:35:31.642" v="1"/>
      <pc:docMkLst>
        <pc:docMk/>
      </pc:docMkLst>
      <pc:sldChg chg="add del replId">
        <pc:chgData name="Pascalle Cup" userId="S::p.cup@helicon.nl::acdf420d-3d1b-463e-9173-44ff0cd1b36a" providerId="AD" clId="Web-{5EB7C475-0253-467F-AE01-79A6FD8C0670}" dt="2020-02-16T14:35:31.642" v="1"/>
        <pc:sldMkLst>
          <pc:docMk/>
          <pc:sldMk cId="2992840240" sldId="26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831343-26DC-4484-974C-62B5A635B72E}" type="datetimeFigureOut">
              <a:rPr lang="nl-NL" smtClean="0"/>
              <a:pPr/>
              <a:t>18-2-2020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9E6F15-7BAC-464F-A8FB-0337DABFD660}" type="slidenum">
              <a:rPr lang="nl-NL" smtClean="0"/>
              <a:pPr/>
              <a:t>‹nr.›</a:t>
            </a:fld>
            <a:endParaRPr lang="nl-NL"/>
          </a:p>
        </p:txBody>
      </p:sp>
    </p:spTree>
    <p:extLst>
      <p:ext uri="{BB962C8B-B14F-4D97-AF65-F5344CB8AC3E}">
        <p14:creationId xmlns:p14="http://schemas.microsoft.com/office/powerpoint/2010/main" val="1158335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610E123-304E-4DEC-A582-7D2733146037}" type="slidenum">
              <a:rPr lang="nl-NL" smtClean="0">
                <a:solidFill>
                  <a:prstClr val="black"/>
                </a:solidFill>
              </a:rPr>
              <a:pPr/>
              <a:t>1</a:t>
            </a:fld>
            <a:endParaRPr lang="nl-NL">
              <a:solidFill>
                <a:prstClr val="black"/>
              </a:solidFill>
            </a:endParaRPr>
          </a:p>
        </p:txBody>
      </p:sp>
    </p:spTree>
    <p:extLst>
      <p:ext uri="{BB962C8B-B14F-4D97-AF65-F5344CB8AC3E}">
        <p14:creationId xmlns:p14="http://schemas.microsoft.com/office/powerpoint/2010/main" val="2075544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4908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nl-NL"/>
              <a:t>Titelstijl van model bewerken</a:t>
            </a:r>
          </a:p>
        </p:txBody>
      </p:sp>
      <p:sp>
        <p:nvSpPr>
          <p:cNvPr id="3" name="Tijdelijke aanduiding voor verticale tekst 2"/>
          <p:cNvSpPr>
            <a:spLocks noGrp="1"/>
          </p:cNvSpPr>
          <p:nvPr>
            <p:ph type="body" orient="vert" idx="1"/>
          </p:nvPr>
        </p:nvSpPr>
        <p:spPr>
          <a:xfrm>
            <a:off x="609600" y="1600201"/>
            <a:ext cx="10972800" cy="4525963"/>
          </a:xfrm>
          <a:prstGeom prst="rect">
            <a:avLst/>
          </a:prstGeom>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5" name="Tijdelijke aanduiding voor voettekst 4"/>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6" name="Tijdelijke aanduiding voor dianummer 5"/>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1904383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a:prstGeom prst="rect">
            <a:avLst/>
          </a:prstGeom>
        </p:spPr>
        <p:txBody>
          <a:bodyPr vert="eaVert"/>
          <a:lstStyle/>
          <a:p>
            <a:r>
              <a:rPr lang="nl-NL"/>
              <a:t>Titelstijl van model bewerken</a:t>
            </a:r>
          </a:p>
        </p:txBody>
      </p:sp>
      <p:sp>
        <p:nvSpPr>
          <p:cNvPr id="3" name="Tijdelijke aanduiding voor verticale tekst 2"/>
          <p:cNvSpPr>
            <a:spLocks noGrp="1"/>
          </p:cNvSpPr>
          <p:nvPr>
            <p:ph type="body" orient="vert" idx="1"/>
          </p:nvPr>
        </p:nvSpPr>
        <p:spPr>
          <a:xfrm>
            <a:off x="609600" y="274639"/>
            <a:ext cx="8026400" cy="5851525"/>
          </a:xfrm>
          <a:prstGeom prst="rect">
            <a:avLst/>
          </a:prstGeom>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5" name="Tijdelijke aanduiding voor voettekst 4"/>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6" name="Tijdelijke aanduiding voor dianummer 5"/>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449623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nl-NL"/>
              <a:t>Titelstijl van model bewerken</a:t>
            </a:r>
          </a:p>
        </p:txBody>
      </p:sp>
      <p:sp>
        <p:nvSpPr>
          <p:cNvPr id="3" name="Tijdelijke aanduiding voor inhoud 2"/>
          <p:cNvSpPr>
            <a:spLocks noGrp="1"/>
          </p:cNvSpPr>
          <p:nvPr>
            <p:ph idx="1" hasCustomPrompt="1"/>
          </p:nvPr>
        </p:nvSpPr>
        <p:spPr>
          <a:xfrm>
            <a:off x="1354667" y="1600201"/>
            <a:ext cx="4487333" cy="1346200"/>
          </a:xfrm>
          <a:prstGeom prst="rect">
            <a:avLst/>
          </a:prstGeom>
        </p:spPr>
        <p:txBody>
          <a:bodyPr/>
          <a:lstStyle>
            <a:lvl1pPr marL="0" indent="0">
              <a:buNone/>
              <a:defRPr lang="nl-NL" sz="1200" kern="1200" dirty="0" smtClean="0">
                <a:solidFill>
                  <a:schemeClr val="tx1"/>
                </a:solidFill>
                <a:latin typeface="+mn-lt"/>
                <a:ea typeface="+mn-ea"/>
                <a:cs typeface="+mn-cs"/>
              </a:defRPr>
            </a:lvl1pPr>
            <a:lvl2pPr marL="342900" indent="-342900">
              <a:defRPr/>
            </a:lvl2pPr>
            <a:lvl3pPr marL="342900" indent="-342900">
              <a:defRPr/>
            </a:lvl3pPr>
          </a:lstStyle>
          <a:p>
            <a:pPr lvl="0"/>
            <a:r>
              <a:rPr lang="nl-NL"/>
              <a:t>Klik om de tekststijl van het model te bewerken</a:t>
            </a:r>
          </a:p>
          <a:p>
            <a:pPr marL="342900" lvl="0" indent="-342900" algn="l" defTabSz="457200" rtl="0" eaLnBrk="1" latinLnBrk="0" hangingPunct="1">
              <a:spcBef>
                <a:spcPct val="20000"/>
              </a:spcBef>
              <a:buFont typeface="Arial"/>
              <a:buChar char="•"/>
            </a:pPr>
            <a:r>
              <a:rPr lang="nl-NL"/>
              <a:t>Tweede niveau</a:t>
            </a:r>
          </a:p>
          <a:p>
            <a:pPr marL="342900" lvl="0" indent="-342900" algn="l" defTabSz="457200" rtl="0" eaLnBrk="1" latinLnBrk="0" hangingPunct="1">
              <a:spcBef>
                <a:spcPct val="20000"/>
              </a:spcBef>
              <a:buFont typeface="Arial"/>
              <a:buChar char="•"/>
            </a:pPr>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5" name="Tijdelijke aanduiding voor voettekst 4"/>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6" name="Tijdelijke aanduiding voor dianummer 5"/>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3989280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nl-NL"/>
              <a:t>Titelstijl van model bewerken</a:t>
            </a:r>
          </a:p>
        </p:txBody>
      </p:sp>
      <p:sp>
        <p:nvSpPr>
          <p:cNvPr id="3" name="Tijdelijke aanduiding voor tekst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tekststijl van het model te bewerken</a:t>
            </a:r>
          </a:p>
        </p:txBody>
      </p:sp>
      <p:sp>
        <p:nvSpPr>
          <p:cNvPr id="4" name="Tijdelijke aanduiding voor datum 3"/>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5" name="Tijdelijke aanduiding voor voettekst 4"/>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6" name="Tijdelijke aanduiding voor dianummer 5"/>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3446390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nl-NL"/>
              <a:t>Titelstijl van model bewerken</a:t>
            </a:r>
          </a:p>
        </p:txBody>
      </p:sp>
      <p:sp>
        <p:nvSpPr>
          <p:cNvPr id="3" name="Tijdelijke aanduiding voor inhoud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6" name="Tijdelijke aanduiding voor voettekst 5"/>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7" name="Tijdelijke aanduiding voor dianummer 6"/>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3221089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lvl1pPr>
              <a:defRPr/>
            </a:lvl1pPr>
          </a:lstStyle>
          <a:p>
            <a:r>
              <a:rPr lang="nl-NL"/>
              <a:t>Titelstijl van model bewerken</a:t>
            </a:r>
          </a:p>
        </p:txBody>
      </p:sp>
      <p:sp>
        <p:nvSpPr>
          <p:cNvPr id="3" name="Tijdelijke aanduiding voor tekst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4" name="Tijdelijke aanduiding voor inhoud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6" name="Tijdelijke aanduiding voor inhoud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8" name="Tijdelijke aanduiding voor voettekst 7"/>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9" name="Tijdelijke aanduiding voor dianummer 8"/>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999206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nl-NL"/>
              <a:t>Titelstijl van model bewerken</a:t>
            </a:r>
          </a:p>
        </p:txBody>
      </p:sp>
      <p:sp>
        <p:nvSpPr>
          <p:cNvPr id="3" name="Tijdelijke aanduiding voor datum 2"/>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4" name="Tijdelijke aanduiding voor voettekst 3"/>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5" name="Tijdelijke aanduiding voor dianummer 4"/>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326128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3" name="Tijdelijke aanduiding voor voettekst 2"/>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4" name="Tijdelijke aanduiding voor dianummer 3"/>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840299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a:prstGeom prst="rect">
            <a:avLst/>
          </a:prstGeom>
        </p:spPr>
        <p:txBody>
          <a:bodyPr anchor="b"/>
          <a:lstStyle>
            <a:lvl1pPr algn="l">
              <a:defRPr sz="2000" b="1"/>
            </a:lvl1pPr>
          </a:lstStyle>
          <a:p>
            <a:r>
              <a:rPr lang="nl-NL"/>
              <a:t>Titelstijl van model bewerken</a:t>
            </a:r>
          </a:p>
        </p:txBody>
      </p:sp>
      <p:sp>
        <p:nvSpPr>
          <p:cNvPr id="3" name="Tijdelijke aanduiding voor inhoud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Tijdelijke aanduiding voor datum 4"/>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6" name="Tijdelijke aanduiding voor voettekst 5"/>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7" name="Tijdelijke aanduiding voor dianummer 6"/>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2867884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a:prstGeom prst="rect">
            <a:avLst/>
          </a:prstGeom>
        </p:spPr>
        <p:txBody>
          <a:bodyPr anchor="b"/>
          <a:lstStyle>
            <a:lvl1pPr algn="l">
              <a:defRPr sz="2000" b="1"/>
            </a:lvl1pPr>
          </a:lstStyle>
          <a:p>
            <a:r>
              <a:rPr lang="nl-NL"/>
              <a:t>Titelstijl van model bewerken</a:t>
            </a:r>
          </a:p>
        </p:txBody>
      </p:sp>
      <p:sp>
        <p:nvSpPr>
          <p:cNvPr id="3" name="Tijdelijke aanduiding voor afbeelding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Tijdelijke aanduiding voor datum 4"/>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18-2-2020</a:t>
            </a:fld>
            <a:endParaRPr lang="nl-NL">
              <a:solidFill>
                <a:prstClr val="black"/>
              </a:solidFill>
            </a:endParaRPr>
          </a:p>
        </p:txBody>
      </p:sp>
      <p:sp>
        <p:nvSpPr>
          <p:cNvPr id="6" name="Tijdelijke aanduiding voor voettekst 5"/>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7" name="Tijdelijke aanduiding voor dianummer 6"/>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2881482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hthoek 6"/>
          <p:cNvSpPr/>
          <p:nvPr userDrawn="1"/>
        </p:nvSpPr>
        <p:spPr>
          <a:xfrm>
            <a:off x="0" y="0"/>
            <a:ext cx="1238251" cy="68580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nl-NL" sz="1800">
              <a:solidFill>
                <a:prstClr val="white"/>
              </a:solidFill>
            </a:endParaRPr>
          </a:p>
        </p:txBody>
      </p:sp>
      <p:pic>
        <p:nvPicPr>
          <p:cNvPr id="8" name="Picture 2"/>
          <p:cNvPicPr>
            <a:picLocks noChangeAspect="1" noChangeArrowheads="1"/>
          </p:cNvPicPr>
          <p:nvPr userDrawn="1"/>
        </p:nvPicPr>
        <p:blipFill>
          <a:blip r:embed="rId13" cstate="print"/>
          <a:srcRect/>
          <a:stretch>
            <a:fillRect/>
          </a:stretch>
        </p:blipFill>
        <p:spPr bwMode="auto">
          <a:xfrm>
            <a:off x="23284" y="17464"/>
            <a:ext cx="1200149" cy="750887"/>
          </a:xfrm>
          <a:prstGeom prst="rect">
            <a:avLst/>
          </a:prstGeom>
          <a:noFill/>
          <a:ln w="9525">
            <a:noFill/>
            <a:miter lim="800000"/>
            <a:headEnd/>
            <a:tailEnd/>
          </a:ln>
        </p:spPr>
      </p:pic>
      <p:sp>
        <p:nvSpPr>
          <p:cNvPr id="9" name="Rechthoek 8"/>
          <p:cNvSpPr/>
          <p:nvPr userDrawn="1"/>
        </p:nvSpPr>
        <p:spPr>
          <a:xfrm>
            <a:off x="1238251" y="6704013"/>
            <a:ext cx="10953749" cy="1524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nl-NL" sz="1800">
              <a:solidFill>
                <a:prstClr val="white"/>
              </a:solidFill>
            </a:endParaRPr>
          </a:p>
        </p:txBody>
      </p:sp>
    </p:spTree>
    <p:extLst>
      <p:ext uri="{BB962C8B-B14F-4D97-AF65-F5344CB8AC3E}">
        <p14:creationId xmlns:p14="http://schemas.microsoft.com/office/powerpoint/2010/main" val="28840408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2095476" y="362657"/>
            <a:ext cx="8758631" cy="523220"/>
          </a:xfrm>
          <a:prstGeom prst="rect">
            <a:avLst/>
          </a:prstGeom>
          <a:noFill/>
        </p:spPr>
        <p:txBody>
          <a:bodyPr wrap="square" rtlCol="0" anchor="t">
            <a:spAutoFit/>
          </a:bodyPr>
          <a:lstStyle/>
          <a:p>
            <a:pPr fontAlgn="base">
              <a:spcBef>
                <a:spcPct val="0"/>
              </a:spcBef>
              <a:spcAft>
                <a:spcPct val="0"/>
              </a:spcAft>
            </a:pPr>
            <a:r>
              <a:rPr lang="nl-NL" sz="2800" b="1" dirty="0">
                <a:latin typeface="Arial"/>
                <a:cs typeface="Arial"/>
              </a:rPr>
              <a:t>1920 DCV LA 3 SW Communicatie met bewoners</a:t>
            </a:r>
          </a:p>
        </p:txBody>
      </p:sp>
      <p:sp>
        <p:nvSpPr>
          <p:cNvPr id="5" name="Text Box 7"/>
          <p:cNvSpPr txBox="1">
            <a:spLocks noChangeArrowheads="1"/>
          </p:cNvSpPr>
          <p:nvPr/>
        </p:nvSpPr>
        <p:spPr bwMode="auto">
          <a:xfrm>
            <a:off x="2218601" y="1066980"/>
            <a:ext cx="4176118" cy="83099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a:solidFill>
                  <a:schemeClr val="tx1"/>
                </a:solidFill>
                <a:latin typeface="Arial" charset="0"/>
                <a:ea typeface="ＭＳ Ｐゴシック" pitchFamily="36" charset="-128"/>
              </a:defRPr>
            </a:lvl1pPr>
            <a:lvl2pPr marL="37931725" indent="-37474525">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fontAlgn="base">
              <a:spcBef>
                <a:spcPct val="0"/>
              </a:spcBef>
              <a:spcAft>
                <a:spcPct val="0"/>
              </a:spcAft>
            </a:pPr>
            <a:r>
              <a:rPr lang="nl-NL" sz="1200" b="1">
                <a:solidFill>
                  <a:srgbClr val="0070C0"/>
                </a:solidFill>
                <a:ea typeface="Calibri" pitchFamily="34" charset="0"/>
                <a:cs typeface="Arial" charset="0"/>
              </a:rPr>
              <a:t>Leerdoel</a:t>
            </a:r>
          </a:p>
          <a:p>
            <a:pPr fontAlgn="base">
              <a:spcBef>
                <a:spcPct val="0"/>
              </a:spcBef>
              <a:spcAft>
                <a:spcPct val="0"/>
              </a:spcAft>
            </a:pPr>
            <a:r>
              <a:rPr lang="nl-NL" sz="1200">
                <a:solidFill>
                  <a:prstClr val="black"/>
                </a:solidFill>
                <a:ea typeface="Calibri" pitchFamily="34" charset="0"/>
                <a:cs typeface="Arial" charset="0"/>
              </a:rPr>
              <a:t>De communicatie met bewoners rond de start van een community gestructureerd aanpakken via middelen die passen bij de bewoners en de community. </a:t>
            </a:r>
            <a:endParaRPr lang="nl-NL" sz="1100">
              <a:solidFill>
                <a:prstClr val="black"/>
              </a:solidFill>
              <a:ea typeface="Calibri" pitchFamily="34" charset="0"/>
              <a:cs typeface="Arial" charset="0"/>
            </a:endParaRPr>
          </a:p>
        </p:txBody>
      </p:sp>
      <p:sp>
        <p:nvSpPr>
          <p:cNvPr id="6" name="Text Box 8"/>
          <p:cNvSpPr txBox="1">
            <a:spLocks noChangeArrowheads="1"/>
          </p:cNvSpPr>
          <p:nvPr/>
        </p:nvSpPr>
        <p:spPr bwMode="auto">
          <a:xfrm>
            <a:off x="2218600" y="1996208"/>
            <a:ext cx="4176119" cy="1200329"/>
          </a:xfrm>
          <a:prstGeom prst="rect">
            <a:avLst/>
          </a:prstGeom>
          <a:noFill/>
          <a:ln w="9525">
            <a:solidFill>
              <a:schemeClr val="tx1"/>
            </a:solidFill>
            <a:miter lim="800000"/>
            <a:headEnd/>
            <a:tailEnd/>
          </a:ln>
          <a:effectLst/>
        </p:spPr>
        <p:txBody>
          <a:bodyPr wrap="square" anchor="t">
            <a:spAutoFit/>
          </a:bodyPr>
          <a:lstStyle>
            <a:lvl1pPr>
              <a:defRPr sz="2400">
                <a:solidFill>
                  <a:schemeClr val="tx1"/>
                </a:solidFill>
                <a:latin typeface="Arial" charset="0"/>
                <a:ea typeface="ＭＳ Ｐゴシック" pitchFamily="36" charset="-128"/>
              </a:defRPr>
            </a:lvl1pPr>
            <a:lvl2pPr marL="37931725" indent="-37474525">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lvl="0" fontAlgn="base">
              <a:spcBef>
                <a:spcPct val="0"/>
              </a:spcBef>
              <a:spcAft>
                <a:spcPct val="0"/>
              </a:spcAft>
            </a:pPr>
            <a:r>
              <a:rPr lang="nl-NL" sz="1200" b="1">
                <a:solidFill>
                  <a:srgbClr val="0070C0"/>
                </a:solidFill>
                <a:ea typeface="Calibri" pitchFamily="34" charset="0"/>
                <a:cs typeface="Arial" charset="0"/>
              </a:rPr>
              <a:t>Leerproduct</a:t>
            </a:r>
          </a:p>
          <a:p>
            <a:pPr fontAlgn="base">
              <a:spcBef>
                <a:spcPct val="0"/>
              </a:spcBef>
              <a:spcAft>
                <a:spcPct val="0"/>
              </a:spcAft>
            </a:pPr>
            <a:r>
              <a:rPr lang="nl-NL" sz="1200">
                <a:latin typeface="Arial"/>
                <a:ea typeface="Calibri" pitchFamily="34" charset="0"/>
                <a:cs typeface="Arial"/>
              </a:rPr>
              <a:t>Een communicatieplan voor de bijeenkomst van de community. Inhoud van plan geeft informatie over je gekozen theoretisch model, het doel, middelen, planning en taken en een advies voor de communicatie na de bijeenkomst. </a:t>
            </a:r>
            <a:endParaRPr lang="nl-NL" sz="1200">
              <a:solidFill>
                <a:srgbClr val="FF0000"/>
              </a:solidFill>
              <a:ea typeface="Calibri" pitchFamily="34" charset="0"/>
              <a:cs typeface="Arial" charset="0"/>
            </a:endParaRPr>
          </a:p>
        </p:txBody>
      </p:sp>
      <p:sp>
        <p:nvSpPr>
          <p:cNvPr id="7" name="Text Box 9"/>
          <p:cNvSpPr txBox="1">
            <a:spLocks noChangeArrowheads="1"/>
          </p:cNvSpPr>
          <p:nvPr/>
        </p:nvSpPr>
        <p:spPr bwMode="auto">
          <a:xfrm>
            <a:off x="2218600" y="3240144"/>
            <a:ext cx="4191214" cy="286232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t">
            <a:spAutoFit/>
          </a:bodyPr>
          <a:lstStyle>
            <a:lvl1pPr marL="176213" indent="-176213">
              <a:tabLst>
                <a:tab pos="176213" algn="l"/>
                <a:tab pos="1163638" algn="l"/>
              </a:tabLst>
              <a:defRPr sz="2400">
                <a:solidFill>
                  <a:schemeClr val="tx1"/>
                </a:solidFill>
                <a:latin typeface="Arial" charset="0"/>
                <a:ea typeface="ＭＳ Ｐゴシック" pitchFamily="36" charset="-128"/>
              </a:defRPr>
            </a:lvl1pPr>
            <a:lvl2pPr marL="37931725" indent="-37474525">
              <a:tabLst>
                <a:tab pos="176213" algn="l"/>
                <a:tab pos="1163638" algn="l"/>
              </a:tabLst>
              <a:defRPr sz="2400">
                <a:solidFill>
                  <a:schemeClr val="tx1"/>
                </a:solidFill>
                <a:latin typeface="Arial" charset="0"/>
                <a:ea typeface="ＭＳ Ｐゴシック" pitchFamily="36" charset="-128"/>
              </a:defRPr>
            </a:lvl2pPr>
            <a:lvl3pPr>
              <a:tabLst>
                <a:tab pos="176213" algn="l"/>
                <a:tab pos="1163638" algn="l"/>
              </a:tabLst>
              <a:defRPr sz="2400">
                <a:solidFill>
                  <a:schemeClr val="tx1"/>
                </a:solidFill>
                <a:latin typeface="Arial" charset="0"/>
                <a:ea typeface="ＭＳ Ｐゴシック" pitchFamily="36" charset="-128"/>
              </a:defRPr>
            </a:lvl3pPr>
            <a:lvl4pPr>
              <a:tabLst>
                <a:tab pos="176213" algn="l"/>
                <a:tab pos="1163638" algn="l"/>
              </a:tabLst>
              <a:defRPr sz="2400">
                <a:solidFill>
                  <a:schemeClr val="tx1"/>
                </a:solidFill>
                <a:latin typeface="Arial" charset="0"/>
                <a:ea typeface="ＭＳ Ｐゴシック" pitchFamily="36" charset="-128"/>
              </a:defRPr>
            </a:lvl4pPr>
            <a:lvl5pPr>
              <a:tabLst>
                <a:tab pos="176213" algn="l"/>
                <a:tab pos="1163638" algn="l"/>
              </a:tabLst>
              <a:defRPr sz="2400">
                <a:solidFill>
                  <a:schemeClr val="tx1"/>
                </a:solidFill>
                <a:latin typeface="Arial" charset="0"/>
                <a:ea typeface="ＭＳ Ｐゴシック" pitchFamily="36" charset="-128"/>
              </a:defRPr>
            </a:lvl5pPr>
            <a:lvl6pPr marL="4572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6pPr>
            <a:lvl7pPr marL="9144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9pPr>
          </a:lstStyle>
          <a:p>
            <a:pPr marL="0" indent="0" fontAlgn="base">
              <a:spcBef>
                <a:spcPct val="0"/>
              </a:spcBef>
              <a:spcAft>
                <a:spcPct val="0"/>
              </a:spcAft>
              <a:tabLst/>
            </a:pPr>
            <a:r>
              <a:rPr lang="nl-NL" sz="1200" b="1" dirty="0" err="1">
                <a:solidFill>
                  <a:srgbClr val="0070C0"/>
                </a:solidFill>
                <a:latin typeface="Arial"/>
                <a:ea typeface="Calibri" pitchFamily="34" charset="0"/>
                <a:cs typeface="Arial"/>
              </a:rPr>
              <a:t>Leerpad</a:t>
            </a:r>
            <a:r>
              <a:rPr lang="nl-NL" sz="1200" b="1" dirty="0">
                <a:latin typeface="Arial"/>
                <a:ea typeface="Calibri" pitchFamily="34" charset="0"/>
                <a:cs typeface="Arial"/>
              </a:rPr>
              <a:t>		         	</a:t>
            </a:r>
            <a:endParaRPr lang="nl-NL" sz="1200" b="1">
              <a:solidFill>
                <a:prstClr val="black"/>
              </a:solidFill>
              <a:ea typeface="Calibri" pitchFamily="34" charset="0"/>
              <a:cs typeface="Arial" charset="0"/>
            </a:endParaRPr>
          </a:p>
          <a:p>
            <a:pPr marL="171450" indent="-171450" fontAlgn="base">
              <a:spcBef>
                <a:spcPct val="0"/>
              </a:spcBef>
              <a:spcAft>
                <a:spcPct val="0"/>
              </a:spcAft>
              <a:buFontTx/>
              <a:buChar char="-"/>
              <a:tabLst/>
            </a:pPr>
            <a:r>
              <a:rPr lang="nl-NL" sz="1200" dirty="0">
                <a:latin typeface="Arial"/>
                <a:ea typeface="Calibri" pitchFamily="34" charset="0"/>
                <a:cs typeface="Arial"/>
              </a:rPr>
              <a:t>Zoek uit hoe je een communicatieplan opzet en maak een raamwerk. </a:t>
            </a:r>
            <a:endParaRPr lang="nl-NL" sz="1200" dirty="0">
              <a:ea typeface="Calibri" pitchFamily="34" charset="0"/>
              <a:cs typeface="Arial" charset="0"/>
            </a:endParaRPr>
          </a:p>
          <a:p>
            <a:pPr marL="171450" indent="-171450" fontAlgn="base">
              <a:spcBef>
                <a:spcPct val="0"/>
              </a:spcBef>
              <a:spcAft>
                <a:spcPct val="0"/>
              </a:spcAft>
              <a:buFontTx/>
              <a:buChar char="-"/>
              <a:tabLst/>
            </a:pPr>
            <a:r>
              <a:rPr lang="nl-NL" sz="1200" dirty="0">
                <a:latin typeface="Arial"/>
                <a:ea typeface="Calibri" pitchFamily="34" charset="0"/>
                <a:cs typeface="Arial"/>
              </a:rPr>
              <a:t>Zoek uit hoe je bewoner het beste kunt informeren en activeren. Maak een keuze voor een model en motiveer die keuze. </a:t>
            </a:r>
            <a:endParaRPr lang="nl-NL" sz="1200" dirty="0">
              <a:ea typeface="Calibri" pitchFamily="34" charset="0"/>
              <a:cs typeface="Arial" charset="0"/>
            </a:endParaRPr>
          </a:p>
          <a:p>
            <a:pPr marL="171450" indent="-171450" fontAlgn="base">
              <a:spcBef>
                <a:spcPct val="0"/>
              </a:spcBef>
              <a:spcAft>
                <a:spcPct val="0"/>
              </a:spcAft>
              <a:buFontTx/>
              <a:buChar char="-"/>
              <a:tabLst/>
            </a:pPr>
            <a:r>
              <a:rPr lang="nl-NL" sz="1200" dirty="0">
                <a:latin typeface="Arial"/>
                <a:ea typeface="Calibri" pitchFamily="34" charset="0"/>
                <a:cs typeface="Arial"/>
              </a:rPr>
              <a:t>Werk in een stappenplan uit hoe je de verschillende bewoners gaan benaderen. Leg uit waarom je voor deze stappen kiest en wat je ermee wilt bereiken. </a:t>
            </a:r>
            <a:endParaRPr lang="nl-NL" sz="1200" dirty="0">
              <a:ea typeface="Calibri" pitchFamily="34" charset="0"/>
              <a:cs typeface="Arial" charset="0"/>
            </a:endParaRPr>
          </a:p>
          <a:p>
            <a:pPr marL="171450" indent="-171450" fontAlgn="base">
              <a:spcBef>
                <a:spcPct val="0"/>
              </a:spcBef>
              <a:spcAft>
                <a:spcPct val="0"/>
              </a:spcAft>
              <a:buFontTx/>
              <a:buChar char="-"/>
              <a:tabLst/>
            </a:pPr>
            <a:r>
              <a:rPr lang="nl-NL" sz="1200" dirty="0">
                <a:latin typeface="Arial"/>
                <a:ea typeface="Calibri" pitchFamily="34" charset="0"/>
                <a:cs typeface="Arial"/>
              </a:rPr>
              <a:t>Maak een lijst van werkzaamheden die moeten gebeuren en bepaal de deadlines voor de verschillende onderdelen. </a:t>
            </a:r>
            <a:endParaRPr lang="nl-NL" sz="1200" dirty="0">
              <a:ea typeface="Calibri" pitchFamily="34" charset="0"/>
              <a:cs typeface="Arial" charset="0"/>
            </a:endParaRPr>
          </a:p>
          <a:p>
            <a:pPr marL="171450" lvl="0" indent="-171450" fontAlgn="base">
              <a:spcBef>
                <a:spcPct val="0"/>
              </a:spcBef>
              <a:spcAft>
                <a:spcPct val="0"/>
              </a:spcAft>
              <a:buFontTx/>
              <a:buChar char="-"/>
              <a:tabLst/>
            </a:pPr>
            <a:r>
              <a:rPr lang="nl-NL" sz="1200" dirty="0">
                <a:latin typeface="Arial"/>
                <a:ea typeface="Calibri" pitchFamily="34" charset="0"/>
                <a:cs typeface="Arial"/>
              </a:rPr>
              <a:t>Maak op basis van deze gegevens een planning.</a:t>
            </a:r>
          </a:p>
          <a:p>
            <a:pPr marL="171450" indent="-171450" fontAlgn="base">
              <a:spcBef>
                <a:spcPct val="0"/>
              </a:spcBef>
              <a:spcAft>
                <a:spcPct val="0"/>
              </a:spcAft>
              <a:buFontTx/>
              <a:buChar char="-"/>
              <a:tabLst/>
            </a:pPr>
            <a:r>
              <a:rPr lang="nl-NL" sz="1200" dirty="0">
                <a:latin typeface="Arial"/>
                <a:ea typeface="Calibri" pitchFamily="34" charset="0"/>
                <a:cs typeface="Arial"/>
              </a:rPr>
              <a:t>Rond af met een advies hoe verder te gaan in de communicatie met de bewoners. </a:t>
            </a:r>
            <a:endParaRPr lang="nl-NL" sz="1200" dirty="0">
              <a:ea typeface="Calibri" pitchFamily="34" charset="0"/>
              <a:cs typeface="Arial" charset="0"/>
            </a:endParaRPr>
          </a:p>
        </p:txBody>
      </p:sp>
      <p:sp>
        <p:nvSpPr>
          <p:cNvPr id="8" name="Text Box 14"/>
          <p:cNvSpPr txBox="1">
            <a:spLocks noChangeArrowheads="1"/>
          </p:cNvSpPr>
          <p:nvPr/>
        </p:nvSpPr>
        <p:spPr bwMode="auto">
          <a:xfrm>
            <a:off x="7213612" y="4290638"/>
            <a:ext cx="3803811" cy="664797"/>
          </a:xfrm>
          <a:prstGeom prst="rect">
            <a:avLst/>
          </a:prstGeom>
          <a:noFill/>
          <a:ln w="9525">
            <a:solidFill>
              <a:schemeClr val="tx1"/>
            </a:solidFill>
            <a:miter lim="800000"/>
            <a:headEnd/>
            <a:tailEnd/>
          </a:ln>
          <a:effectLst/>
        </p:spPr>
        <p:txBody>
          <a:bodyPr wrap="square">
            <a:spAutoFit/>
          </a:bodyPr>
          <a:lstStyle>
            <a:lvl1pPr marL="457200" indent="-457200" defTabSz="808038">
              <a:defRPr sz="2400">
                <a:solidFill>
                  <a:schemeClr val="tx1"/>
                </a:solidFill>
                <a:latin typeface="Arial" charset="0"/>
                <a:ea typeface="ＭＳ Ｐゴシック" pitchFamily="36" charset="-128"/>
              </a:defRPr>
            </a:lvl1pPr>
            <a:lvl2pPr marL="37931725" indent="-37474525" defTabSz="808038">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a:spcBef>
                <a:spcPct val="50000"/>
              </a:spcBef>
            </a:pPr>
            <a:r>
              <a:rPr lang="nl-NL" sz="1200" b="1">
                <a:solidFill>
                  <a:schemeClr val="accent1"/>
                </a:solidFill>
              </a:rPr>
              <a:t>Bronnen</a:t>
            </a:r>
          </a:p>
          <a:p>
            <a:pPr marL="176213" indent="-176213" defTabSz="457200">
              <a:lnSpc>
                <a:spcPct val="80000"/>
              </a:lnSpc>
              <a:spcBef>
                <a:spcPct val="50000"/>
              </a:spcBef>
              <a:buFontTx/>
              <a:buChar char="•"/>
              <a:tabLst>
                <a:tab pos="176213" algn="l"/>
                <a:tab pos="1163638" algn="l"/>
              </a:tabLst>
            </a:pPr>
            <a:r>
              <a:rPr lang="nl-NL" sz="1200"/>
              <a:t>Probeer zelf goede bronnen te vinden en vermeld die ook in je communicatieplan!</a:t>
            </a:r>
          </a:p>
        </p:txBody>
      </p:sp>
      <p:sp>
        <p:nvSpPr>
          <p:cNvPr id="11" name="Text Box 14"/>
          <p:cNvSpPr txBox="1">
            <a:spLocks noChangeArrowheads="1"/>
          </p:cNvSpPr>
          <p:nvPr/>
        </p:nvSpPr>
        <p:spPr bwMode="auto">
          <a:xfrm>
            <a:off x="7178399" y="2774297"/>
            <a:ext cx="3803856" cy="1237262"/>
          </a:xfrm>
          <a:prstGeom prst="rect">
            <a:avLst/>
          </a:prstGeom>
          <a:noFill/>
          <a:ln w="9525">
            <a:solidFill>
              <a:schemeClr val="tx1"/>
            </a:solidFill>
            <a:miter lim="800000"/>
            <a:headEnd/>
            <a:tailEnd/>
          </a:ln>
          <a:effectLst/>
        </p:spPr>
        <p:txBody>
          <a:bodyPr wrap="square">
            <a:spAutoFit/>
          </a:bodyPr>
          <a:lstStyle>
            <a:lvl1pPr marL="457200" indent="-457200" defTabSz="808038">
              <a:defRPr sz="2400">
                <a:solidFill>
                  <a:schemeClr val="tx1"/>
                </a:solidFill>
                <a:latin typeface="Arial" charset="0"/>
                <a:ea typeface="ＭＳ Ｐゴシック" pitchFamily="36" charset="-128"/>
              </a:defRPr>
            </a:lvl1pPr>
            <a:lvl2pPr marL="37931725" indent="-37474525" defTabSz="808038">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a:spcBef>
                <a:spcPct val="50000"/>
              </a:spcBef>
            </a:pPr>
            <a:r>
              <a:rPr lang="nl-NL" sz="1200" b="1">
                <a:solidFill>
                  <a:schemeClr val="accent1"/>
                </a:solidFill>
                <a:latin typeface="Arial" panose="020B0604020202020204" pitchFamily="34" charset="0"/>
                <a:cs typeface="Arial" panose="020B0604020202020204" pitchFamily="34" charset="0"/>
              </a:rPr>
              <a:t>Bijeenkomsten &amp; Tijd</a:t>
            </a:r>
          </a:p>
          <a:p>
            <a:pPr marL="176213" indent="-176213" defTabSz="457200">
              <a:lnSpc>
                <a:spcPct val="80000"/>
              </a:lnSpc>
              <a:spcBef>
                <a:spcPct val="50000"/>
              </a:spcBef>
              <a:buFontTx/>
              <a:buChar char="•"/>
              <a:tabLst>
                <a:tab pos="176213" algn="l"/>
                <a:tab pos="1163638" algn="l"/>
              </a:tabLst>
            </a:pPr>
            <a:r>
              <a:rPr lang="nl-NL" sz="1200">
                <a:solidFill>
                  <a:prstClr val="black"/>
                </a:solidFill>
                <a:latin typeface="Arial" panose="020B0604020202020204" pitchFamily="34" charset="0"/>
                <a:cs typeface="Arial" panose="020B0604020202020204" pitchFamily="34" charset="0"/>
              </a:rPr>
              <a:t>IBS en Expertlessen in periode 3 </a:t>
            </a:r>
          </a:p>
          <a:p>
            <a:pPr marL="176213" indent="-176213" defTabSz="457200">
              <a:lnSpc>
                <a:spcPct val="80000"/>
              </a:lnSpc>
              <a:spcBef>
                <a:spcPct val="50000"/>
              </a:spcBef>
              <a:buFontTx/>
              <a:buChar char="•"/>
              <a:tabLst>
                <a:tab pos="176213" algn="l"/>
                <a:tab pos="1163638" algn="l"/>
              </a:tabLst>
            </a:pPr>
            <a:r>
              <a:rPr lang="nl-NL" sz="1200">
                <a:solidFill>
                  <a:srgbClr val="000000"/>
                </a:solidFill>
                <a:latin typeface="Arial" panose="020B0604020202020204" pitchFamily="34" charset="0"/>
                <a:cs typeface="Arial" panose="020B0604020202020204" pitchFamily="34" charset="0"/>
              </a:rPr>
              <a:t> Deze opdracht maak je alleen.</a:t>
            </a:r>
          </a:p>
          <a:p>
            <a:pPr marL="176213" indent="-176213" defTabSz="457200">
              <a:lnSpc>
                <a:spcPct val="80000"/>
              </a:lnSpc>
              <a:spcBef>
                <a:spcPct val="50000"/>
              </a:spcBef>
              <a:buFontTx/>
              <a:buChar char="•"/>
              <a:tabLst>
                <a:tab pos="176213" algn="l"/>
                <a:tab pos="1163638" algn="l"/>
              </a:tabLst>
            </a:pPr>
            <a:r>
              <a:rPr lang="nl-NL" sz="1200">
                <a:solidFill>
                  <a:srgbClr val="000000"/>
                </a:solidFill>
                <a:latin typeface="Arial" panose="020B0604020202020204" pitchFamily="34" charset="0"/>
                <a:cs typeface="Arial" panose="020B0604020202020204" pitchFamily="34" charset="0"/>
              </a:rPr>
              <a:t>Versie 1 = 9-3-2020</a:t>
            </a:r>
            <a:r>
              <a:rPr lang="en-US" sz="1200">
                <a:solidFill>
                  <a:srgbClr val="000000"/>
                </a:solidFill>
                <a:latin typeface="Arial" panose="020B0604020202020204" pitchFamily="34" charset="0"/>
                <a:cs typeface="Arial" panose="020B0604020202020204" pitchFamily="34" charset="0"/>
              </a:rPr>
              <a:t>​ </a:t>
            </a:r>
          </a:p>
          <a:p>
            <a:pPr marL="176213" indent="-176213" defTabSz="457200">
              <a:lnSpc>
                <a:spcPct val="80000"/>
              </a:lnSpc>
              <a:spcBef>
                <a:spcPct val="50000"/>
              </a:spcBef>
              <a:buFontTx/>
              <a:buChar char="•"/>
              <a:tabLst>
                <a:tab pos="176213" algn="l"/>
                <a:tab pos="1163638" algn="l"/>
              </a:tabLst>
            </a:pPr>
            <a:r>
              <a:rPr lang="nl-NL" sz="1200">
                <a:solidFill>
                  <a:srgbClr val="000000"/>
                </a:solidFill>
                <a:latin typeface="Arial" panose="020B0604020202020204" pitchFamily="34" charset="0"/>
                <a:cs typeface="Arial" panose="020B0604020202020204" pitchFamily="34" charset="0"/>
              </a:rPr>
              <a:t>Versie 2 = 16 -3 -2020</a:t>
            </a:r>
            <a:endParaRPr lang="nl-NL" sz="1200">
              <a:latin typeface="Arial" panose="020B0604020202020204" pitchFamily="34" charset="0"/>
              <a:cs typeface="Arial" panose="020B0604020202020204" pitchFamily="34" charset="0"/>
            </a:endParaRPr>
          </a:p>
        </p:txBody>
      </p:sp>
      <p:pic>
        <p:nvPicPr>
          <p:cNvPr id="9" name="Afbeelding 8"/>
          <p:cNvPicPr>
            <a:picLocks noChangeAspect="1"/>
          </p:cNvPicPr>
          <p:nvPr/>
        </p:nvPicPr>
        <p:blipFill rotWithShape="1">
          <a:blip r:embed="rId3" cstate="print"/>
          <a:srcRect l="21805" r="10840"/>
          <a:stretch/>
        </p:blipFill>
        <p:spPr>
          <a:xfrm>
            <a:off x="1730965" y="1068838"/>
            <a:ext cx="299335" cy="412425"/>
          </a:xfrm>
          <a:prstGeom prst="rect">
            <a:avLst/>
          </a:prstGeom>
        </p:spPr>
      </p:pic>
      <p:pic>
        <p:nvPicPr>
          <p:cNvPr id="12" name="Afbeelding 11"/>
          <p:cNvPicPr>
            <a:picLocks noChangeAspect="1"/>
          </p:cNvPicPr>
          <p:nvPr/>
        </p:nvPicPr>
        <p:blipFill>
          <a:blip r:embed="rId4" cstate="print"/>
          <a:stretch>
            <a:fillRect/>
          </a:stretch>
        </p:blipFill>
        <p:spPr>
          <a:xfrm>
            <a:off x="1785031" y="1996550"/>
            <a:ext cx="263290" cy="321303"/>
          </a:xfrm>
          <a:prstGeom prst="rect">
            <a:avLst/>
          </a:prstGeom>
        </p:spPr>
      </p:pic>
      <p:pic>
        <p:nvPicPr>
          <p:cNvPr id="14" name="Afbeelding 13"/>
          <p:cNvPicPr>
            <a:picLocks noChangeAspect="1"/>
          </p:cNvPicPr>
          <p:nvPr/>
        </p:nvPicPr>
        <p:blipFill>
          <a:blip r:embed="rId5" cstate="print"/>
          <a:stretch>
            <a:fillRect/>
          </a:stretch>
        </p:blipFill>
        <p:spPr>
          <a:xfrm>
            <a:off x="1795310" y="3244334"/>
            <a:ext cx="266283" cy="416301"/>
          </a:xfrm>
          <a:prstGeom prst="rect">
            <a:avLst/>
          </a:prstGeom>
        </p:spPr>
      </p:pic>
      <p:pic>
        <p:nvPicPr>
          <p:cNvPr id="16" name="Afbeelding 15"/>
          <p:cNvPicPr>
            <a:picLocks noChangeAspect="1"/>
          </p:cNvPicPr>
          <p:nvPr/>
        </p:nvPicPr>
        <p:blipFill>
          <a:blip r:embed="rId6" cstate="print"/>
          <a:stretch>
            <a:fillRect/>
          </a:stretch>
        </p:blipFill>
        <p:spPr>
          <a:xfrm>
            <a:off x="6680151" y="1232872"/>
            <a:ext cx="385812" cy="263054"/>
          </a:xfrm>
          <a:prstGeom prst="rect">
            <a:avLst/>
          </a:prstGeom>
        </p:spPr>
      </p:pic>
      <p:pic>
        <p:nvPicPr>
          <p:cNvPr id="17" name="Afbeelding 16"/>
          <p:cNvPicPr>
            <a:picLocks noChangeAspect="1"/>
          </p:cNvPicPr>
          <p:nvPr/>
        </p:nvPicPr>
        <p:blipFill>
          <a:blip r:embed="rId7" cstate="print"/>
          <a:stretch>
            <a:fillRect/>
          </a:stretch>
        </p:blipFill>
        <p:spPr>
          <a:xfrm>
            <a:off x="6694444" y="4407979"/>
            <a:ext cx="299225" cy="290796"/>
          </a:xfrm>
          <a:prstGeom prst="rect">
            <a:avLst/>
          </a:prstGeom>
        </p:spPr>
      </p:pic>
      <p:pic>
        <p:nvPicPr>
          <p:cNvPr id="23" name="Afbeelding 22"/>
          <p:cNvPicPr>
            <a:picLocks noChangeAspect="1"/>
          </p:cNvPicPr>
          <p:nvPr/>
        </p:nvPicPr>
        <p:blipFill rotWithShape="1">
          <a:blip r:embed="rId8" cstate="print"/>
          <a:srcRect l="17050" t="33024" r="61669" b="30375"/>
          <a:stretch/>
        </p:blipFill>
        <p:spPr>
          <a:xfrm>
            <a:off x="6738362" y="2771547"/>
            <a:ext cx="269390" cy="260485"/>
          </a:xfrm>
          <a:prstGeom prst="rect">
            <a:avLst/>
          </a:prstGeom>
        </p:spPr>
      </p:pic>
      <p:pic>
        <p:nvPicPr>
          <p:cNvPr id="2" name="Afbeelding 1"/>
          <p:cNvPicPr>
            <a:picLocks noChangeAspect="1"/>
          </p:cNvPicPr>
          <p:nvPr/>
        </p:nvPicPr>
        <p:blipFill>
          <a:blip r:embed="rId9" cstate="print"/>
          <a:stretch>
            <a:fillRect/>
          </a:stretch>
        </p:blipFill>
        <p:spPr>
          <a:xfrm>
            <a:off x="0" y="0"/>
            <a:ext cx="1275008" cy="915544"/>
          </a:xfrm>
          <a:prstGeom prst="rect">
            <a:avLst/>
          </a:prstGeom>
        </p:spPr>
      </p:pic>
      <p:pic>
        <p:nvPicPr>
          <p:cNvPr id="1026" name="Picture 2"/>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3937" t="8406" r="6749" b="10804"/>
          <a:stretch/>
        </p:blipFill>
        <p:spPr bwMode="auto">
          <a:xfrm>
            <a:off x="10303841" y="5154309"/>
            <a:ext cx="1638970" cy="16604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hthoek 2">
            <a:extLst>
              <a:ext uri="{FF2B5EF4-FFF2-40B4-BE49-F238E27FC236}">
                <a16:creationId xmlns:a16="http://schemas.microsoft.com/office/drawing/2014/main" id="{C9205448-7275-4D70-BD2C-9601EC203767}"/>
              </a:ext>
            </a:extLst>
          </p:cNvPr>
          <p:cNvSpPr/>
          <p:nvPr/>
        </p:nvSpPr>
        <p:spPr>
          <a:xfrm>
            <a:off x="7851238" y="1010578"/>
            <a:ext cx="242374" cy="369332"/>
          </a:xfrm>
          <a:prstGeom prst="rect">
            <a:avLst/>
          </a:prstGeom>
        </p:spPr>
        <p:txBody>
          <a:bodyPr wrap="none">
            <a:spAutoFit/>
          </a:bodyPr>
          <a:lstStyle/>
          <a:p>
            <a:r>
              <a:rPr lang="nl-NL">
                <a:solidFill>
                  <a:srgbClr val="000000"/>
                </a:solidFill>
                <a:latin typeface="Times New Roman" panose="02020603050405020304" pitchFamily="18" charset="0"/>
              </a:rPr>
              <a:t> </a:t>
            </a:r>
            <a:endParaRPr lang="nl-NL"/>
          </a:p>
        </p:txBody>
      </p:sp>
      <p:sp>
        <p:nvSpPr>
          <p:cNvPr id="10" name="Rechthoek 9">
            <a:extLst>
              <a:ext uri="{FF2B5EF4-FFF2-40B4-BE49-F238E27FC236}">
                <a16:creationId xmlns:a16="http://schemas.microsoft.com/office/drawing/2014/main" id="{9699695F-D735-449F-8D92-FD145EA9DCA1}"/>
              </a:ext>
            </a:extLst>
          </p:cNvPr>
          <p:cNvSpPr/>
          <p:nvPr/>
        </p:nvSpPr>
        <p:spPr>
          <a:xfrm>
            <a:off x="5974813" y="3244334"/>
            <a:ext cx="242374" cy="369332"/>
          </a:xfrm>
          <a:prstGeom prst="rect">
            <a:avLst/>
          </a:prstGeom>
        </p:spPr>
        <p:txBody>
          <a:bodyPr wrap="none">
            <a:spAutoFit/>
          </a:bodyPr>
          <a:lstStyle/>
          <a:p>
            <a:r>
              <a:rPr lang="nl-NL">
                <a:solidFill>
                  <a:srgbClr val="000000"/>
                </a:solidFill>
                <a:latin typeface="Times New Roman" panose="02020603050405020304" pitchFamily="18" charset="0"/>
              </a:rPr>
              <a:t> </a:t>
            </a:r>
            <a:endParaRPr lang="nl-NL"/>
          </a:p>
        </p:txBody>
      </p:sp>
      <p:sp>
        <p:nvSpPr>
          <p:cNvPr id="19" name="Rechthoek 18">
            <a:extLst>
              <a:ext uri="{FF2B5EF4-FFF2-40B4-BE49-F238E27FC236}">
                <a16:creationId xmlns:a16="http://schemas.microsoft.com/office/drawing/2014/main" id="{609EE7B8-C439-4B9C-9C8F-D45345D8EF4F}"/>
              </a:ext>
            </a:extLst>
          </p:cNvPr>
          <p:cNvSpPr/>
          <p:nvPr/>
        </p:nvSpPr>
        <p:spPr>
          <a:xfrm>
            <a:off x="7143231" y="1108501"/>
            <a:ext cx="3874192" cy="1200329"/>
          </a:xfrm>
          <a:prstGeom prst="rect">
            <a:avLst/>
          </a:prstGeom>
          <a:ln>
            <a:solidFill>
              <a:schemeClr val="tx1"/>
            </a:solidFill>
          </a:ln>
        </p:spPr>
        <p:txBody>
          <a:bodyPr wrap="square">
            <a:spAutoFit/>
          </a:bodyPr>
          <a:lstStyle/>
          <a:p>
            <a:pPr fontAlgn="base"/>
            <a:r>
              <a:rPr lang="nl-NL" sz="1200" b="1">
                <a:solidFill>
                  <a:srgbClr val="0070C0"/>
                </a:solidFill>
                <a:latin typeface="Arial" panose="020B0604020202020204" pitchFamily="34" charset="0"/>
                <a:cs typeface="Arial" panose="020B0604020202020204" pitchFamily="34" charset="0"/>
              </a:rPr>
              <a:t>Samenwerken</a:t>
            </a:r>
            <a:r>
              <a:rPr lang="nl-NL" sz="1200" b="1">
                <a:solidFill>
                  <a:srgbClr val="000000"/>
                </a:solidFill>
                <a:latin typeface="Arial" panose="020B0604020202020204" pitchFamily="34" charset="0"/>
                <a:cs typeface="Arial" panose="020B0604020202020204" pitchFamily="34" charset="0"/>
              </a:rPr>
              <a:t> </a:t>
            </a:r>
            <a:r>
              <a:rPr lang="en-US" sz="1200">
                <a:solidFill>
                  <a:srgbClr val="000000"/>
                </a:solidFill>
                <a:latin typeface="Arial" panose="020B0604020202020204" pitchFamily="34" charset="0"/>
                <a:cs typeface="Arial" panose="020B0604020202020204" pitchFamily="34" charset="0"/>
              </a:rPr>
              <a:t>​</a:t>
            </a:r>
          </a:p>
          <a:p>
            <a:pPr fontAlgn="base">
              <a:buFont typeface="Arial" panose="020B0604020202020204" pitchFamily="34" charset="0"/>
              <a:buChar char="•"/>
            </a:pPr>
            <a:r>
              <a:rPr lang="nl-NL" sz="1200">
                <a:solidFill>
                  <a:srgbClr val="000000"/>
                </a:solidFill>
                <a:latin typeface="Arial" panose="020B0604020202020204" pitchFamily="34" charset="0"/>
                <a:cs typeface="Arial" panose="020B0604020202020204" pitchFamily="34" charset="0"/>
              </a:rPr>
              <a:t>Plaats je product in je portfolio en vraag om feedback.</a:t>
            </a:r>
            <a:r>
              <a:rPr lang="en-US" sz="1200">
                <a:solidFill>
                  <a:srgbClr val="000000"/>
                </a:solidFill>
                <a:latin typeface="Arial" panose="020B0604020202020204" pitchFamily="34" charset="0"/>
                <a:cs typeface="Arial" panose="020B0604020202020204" pitchFamily="34" charset="0"/>
              </a:rPr>
              <a:t>​</a:t>
            </a:r>
          </a:p>
          <a:p>
            <a:pPr fontAlgn="base">
              <a:buFont typeface="Arial" panose="020B0604020202020204" pitchFamily="34" charset="0"/>
              <a:buChar char="•"/>
            </a:pPr>
            <a:r>
              <a:rPr lang="nl-NL" sz="1200">
                <a:solidFill>
                  <a:srgbClr val="000000"/>
                </a:solidFill>
                <a:latin typeface="Arial" panose="020B0604020202020204" pitchFamily="34" charset="0"/>
                <a:cs typeface="Arial" panose="020B0604020202020204" pitchFamily="34" charset="0"/>
              </a:rPr>
              <a:t>Bekijk leerproducten van anderen in hun portfolio en geef feedback.</a:t>
            </a:r>
            <a:r>
              <a:rPr lang="en-US" sz="1200">
                <a:solidFill>
                  <a:srgbClr val="000000"/>
                </a:solidFill>
                <a:latin typeface="Arial" panose="020B0604020202020204" pitchFamily="34" charset="0"/>
                <a:cs typeface="Arial" panose="020B0604020202020204" pitchFamily="34" charset="0"/>
              </a:rPr>
              <a:t>​</a:t>
            </a:r>
          </a:p>
          <a:p>
            <a:pPr fontAlgn="base">
              <a:buFont typeface="Arial" panose="020B0604020202020204" pitchFamily="34" charset="0"/>
              <a:buChar char="•"/>
            </a:pPr>
            <a:r>
              <a:rPr lang="nl-NL" sz="1200">
                <a:solidFill>
                  <a:srgbClr val="000000"/>
                </a:solidFill>
                <a:latin typeface="Arial" panose="020B0604020202020204" pitchFamily="34" charset="0"/>
                <a:cs typeface="Arial" panose="020B0604020202020204" pitchFamily="34" charset="0"/>
              </a:rPr>
              <a:t>Verbeter je leerproduct en plaats versie 2</a:t>
            </a:r>
            <a:r>
              <a:rPr lang="en-US" sz="1200">
                <a:solidFill>
                  <a:srgbClr val="000000"/>
                </a:solidFill>
                <a:latin typeface="Arial" panose="020B0604020202020204" pitchFamily="34" charset="0"/>
                <a:cs typeface="Arial" panose="020B0604020202020204" pitchFamily="34" charset="0"/>
              </a:rPr>
              <a:t>​</a:t>
            </a:r>
          </a:p>
          <a:p>
            <a:pPr fontAlgn="base">
              <a:buFont typeface="Arial" panose="020B0604020202020204" pitchFamily="34" charset="0"/>
              <a:buChar char="•"/>
            </a:pPr>
            <a:endParaRPr lang="en-US" sz="1200" b="0" i="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2793297757"/>
      </p:ext>
    </p:extLst>
  </p:cSld>
  <p:clrMapOvr>
    <a:masterClrMapping/>
  </p:clrMapOvr>
</p:sld>
</file>

<file path=ppt/theme/theme1.xml><?xml version="1.0" encoding="utf-8"?>
<a:theme xmlns:a="http://schemas.openxmlformats.org/drawingml/2006/main" name="1_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47a28104-336f-447d-946e-e305ac2bcd47">
      <UserInfo>
        <DisplayName>Thomas Noordeloos</DisplayName>
        <AccountId>17</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8081A5-935A-4A4D-8BF0-E1AAE58AFC26}">
  <ds:schemaRefs>
    <ds:schemaRef ds:uri="http://schemas.microsoft.com/sharepoint/v3/contenttype/forms"/>
  </ds:schemaRefs>
</ds:datastoreItem>
</file>

<file path=customXml/itemProps2.xml><?xml version="1.0" encoding="utf-8"?>
<ds:datastoreItem xmlns:ds="http://schemas.openxmlformats.org/officeDocument/2006/customXml" ds:itemID="{B0D65D94-D740-4C39-AE9B-C19B82019149}">
  <ds:schemaRefs>
    <ds:schemaRef ds:uri="47a28104-336f-447d-946e-e305ac2bcd47"/>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35FA5D4-6BD0-45E9-8E95-0E2DB8066222}">
  <ds:schemaRefs>
    <ds:schemaRef ds:uri="34354c1b-6b8c-435b-ad50-990538c19557"/>
    <ds:schemaRef ds:uri="47a28104-336f-447d-946e-e305ac2bcd4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Breedbeeld</PresentationFormat>
  <Slides>1</Slides>
  <Notes>1</Notes>
  <HiddenSlides>0</HiddenSlides>
  <ScaleCrop>false</ScaleCrop>
  <HeadingPairs>
    <vt:vector size="4" baseType="variant">
      <vt:variant>
        <vt:lpstr>Thema</vt:lpstr>
      </vt:variant>
      <vt:variant>
        <vt:i4>1</vt:i4>
      </vt:variant>
      <vt:variant>
        <vt:lpstr>Diatitels</vt:lpstr>
      </vt:variant>
      <vt:variant>
        <vt:i4>1</vt:i4>
      </vt:variant>
    </vt:vector>
  </HeadingPairs>
  <TitlesOfParts>
    <vt:vector size="2" baseType="lpstr">
      <vt:lpstr>1_Office-thema</vt:lpstr>
      <vt:lpstr>PowerPoint-presentatie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revision>10</cp:revision>
  <dcterms:created xsi:type="dcterms:W3CDTF">2014-08-31T15:58:02Z</dcterms:created>
  <dcterms:modified xsi:type="dcterms:W3CDTF">2020-02-18T13:55:02Z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